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365" r:id="rId4"/>
    <p:sldId id="366" r:id="rId5"/>
    <p:sldId id="367" r:id="rId6"/>
    <p:sldId id="368" r:id="rId7"/>
    <p:sldId id="357" r:id="rId8"/>
    <p:sldId id="352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61569" autoAdjust="0"/>
  </p:normalViewPr>
  <p:slideViewPr>
    <p:cSldViewPr snapToGrid="0">
      <p:cViewPr varScale="1">
        <p:scale>
          <a:sx n="68" d="100"/>
          <a:sy n="68" d="100"/>
        </p:scale>
        <p:origin x="223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Introduzir o conceito de condição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"Hoje vamos aprender sobre condições simples. As condições ajudam-nos a tomar decisões, como 'se está a chover, vou levar um guarda-chuva’.”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Perguntar às crianças se já tomaram decisões com base em condições. Use exemplos como "Se eu estou com fome, como algo (uma fruta, uma bolacha…)."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Relacionar as condições com situações práticas do cotidiano.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"Vamos ver mais exemplos de condições simples”.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Mostrar imagens que representam diferentes condições (sol, chuva, calor, frio) e pedir às crianças para responderem o que fariam em cada situação. Exemplo: "Se está sol e quente, visto calções; uso </a:t>
            </a:r>
            <a:r>
              <a:rPr lang="pt-PT" dirty="0" err="1"/>
              <a:t>tshirt</a:t>
            </a:r>
            <a:r>
              <a:rPr lang="pt-PT" dirty="0"/>
              <a:t>; vou com chinelos; ponho óculos de sol; …”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577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Relacionar as condições com situações práticas do cotidiano.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"Vamos ver mais exemplos de condições simples”.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Mostrar imagens que representam diferentes condições (sol, chuva, calor, frio) e pedir às crianças para responderem o que fariam em cada situação. Exemplo: "Se está chuva, visto umas calças; uso botas ou sapatos; levo guarda-chuva; visto um casaco; …”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4406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Relacionar as condições com situações práticas do cotidiano.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"Vamos ver mais exemplos de condições simples”.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Mostrar imagens que representam diferentes condições (sol, chuva, calor, frio) e pedir às crianças para responderem o que fariam em cada situação. Exemplo: "Se está muito frio, visto roupa mais quente; uso botas; uso gorro; uso cachecol; uso luvas; levo guarda-chuva;  …”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6408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Ensinar as crianças a criar declarações condicionais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"Agora vamos criar outras condições. 'Se acontecer isto, então faço aquilo”.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Distribuir cartões com situações e pedir às crianças para completarem as condições.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65572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Refletir sobre o uso de condições simples no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que aprendemos sobre condições simples? Como podem ajudar a tomar decisões?“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Pedir às crianças para partilharem como podem usar condições no seu dia a dia (por exemplo, se carregarem no botão “ON” do comando da </a:t>
            </a:r>
            <a:r>
              <a:rPr lang="pt-PT" dirty="0" err="1"/>
              <a:t>tv</a:t>
            </a:r>
            <a:r>
              <a:rPr lang="pt-PT" dirty="0"/>
              <a:t>, a </a:t>
            </a:r>
            <a:r>
              <a:rPr lang="pt-PT" dirty="0" err="1"/>
              <a:t>tv</a:t>
            </a:r>
            <a:r>
              <a:rPr lang="pt-PT" dirty="0"/>
              <a:t> liga)ou quando jogam no computador/tablet/telemóvel (Por exemplo, num jogo de computador com uma personagem que se movimenta usando as teclas de direção, se clicarem na tecla da direita a personagem anda para a direita)</a:t>
            </a:r>
            <a:br>
              <a:rPr lang="pt-PT" dirty="0"/>
            </a:br>
            <a:br>
              <a:rPr lang="pt-PT" b="1" dirty="0"/>
            </a:br>
            <a:r>
              <a:rPr lang="pt-PT" b="1" dirty="0"/>
              <a:t>Explorar Mais Condições</a:t>
            </a:r>
            <a:r>
              <a:rPr lang="pt-PT"/>
              <a:t>: Usar </a:t>
            </a:r>
            <a:r>
              <a:rPr lang="pt-PT" dirty="0"/>
              <a:t>outras situações, como "Se eu estou cansado, descanso" ou "Se tenho sede, bebo água".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261735" y="2998113"/>
            <a:ext cx="566853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Condições Simples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m flor, planta, céu, nuvem&#10;&#10;Descrição gerada automaticamente">
            <a:extLst>
              <a:ext uri="{FF2B5EF4-FFF2-40B4-BE49-F238E27FC236}">
                <a16:creationId xmlns:a16="http://schemas.microsoft.com/office/drawing/2014/main" id="{F44CDD56-2093-4EDB-A626-6831889B2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942" y="1441268"/>
            <a:ext cx="8540115" cy="488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4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m planta, desenho, flor, jardim&#10;&#10;Descrição gerada automaticamente">
            <a:extLst>
              <a:ext uri="{FF2B5EF4-FFF2-40B4-BE49-F238E27FC236}">
                <a16:creationId xmlns:a16="http://schemas.microsoft.com/office/drawing/2014/main" id="{C444EE08-11AB-4272-ADBB-46577FBA67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80"/>
          <a:stretch/>
        </p:blipFill>
        <p:spPr>
          <a:xfrm>
            <a:off x="1825942" y="1439733"/>
            <a:ext cx="8540114" cy="488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32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m boneco de neve, desenho, inverno, neve&#10;&#10;Descrição gerada automaticamente">
            <a:extLst>
              <a:ext uri="{FF2B5EF4-FFF2-40B4-BE49-F238E27FC236}">
                <a16:creationId xmlns:a16="http://schemas.microsoft.com/office/drawing/2014/main" id="{0A6E24FF-D986-4C5F-8BF0-20B976B14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47800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33A37BFD-0A71-41DF-8437-57A5A64E8521}"/>
              </a:ext>
            </a:extLst>
          </p:cNvPr>
          <p:cNvGrpSpPr/>
          <p:nvPr/>
        </p:nvGrpSpPr>
        <p:grpSpPr>
          <a:xfrm>
            <a:off x="2727960" y="383084"/>
            <a:ext cx="8519160" cy="6091832"/>
            <a:chOff x="2727960" y="383084"/>
            <a:chExt cx="8519160" cy="6091832"/>
          </a:xfrm>
        </p:grpSpPr>
        <p:pic>
          <p:nvPicPr>
            <p:cNvPr id="5" name="Imagem 4" descr="Uma imagem com diagrama, esboço, círculo, captura de ecrã&#10;&#10;Descrição gerada automaticamente">
              <a:extLst>
                <a:ext uri="{FF2B5EF4-FFF2-40B4-BE49-F238E27FC236}">
                  <a16:creationId xmlns:a16="http://schemas.microsoft.com/office/drawing/2014/main" id="{1D3796CD-6645-4712-8BD4-0458B7677A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5" t="1412"/>
            <a:stretch/>
          </p:blipFill>
          <p:spPr>
            <a:xfrm>
              <a:off x="2727960" y="383084"/>
              <a:ext cx="8519160" cy="6091832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799D4751-CEC2-4FC4-BF36-F2DA7A33F579}"/>
                </a:ext>
              </a:extLst>
            </p:cNvPr>
            <p:cNvSpPr/>
            <p:nvPr/>
          </p:nvSpPr>
          <p:spPr>
            <a:xfrm>
              <a:off x="5255519" y="1314967"/>
              <a:ext cx="859531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pt-PT" sz="5400" b="1" cap="none" spc="0" dirty="0">
                  <a:ln w="10160">
                    <a:noFill/>
                    <a:prstDash val="solid"/>
                  </a:ln>
                  <a:solidFill>
                    <a:sysClr val="windowText" lastClr="000000"/>
                  </a:solidFill>
                </a:rPr>
                <a:t>Se</a:t>
              </a:r>
            </a:p>
          </p:txBody>
        </p:sp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1530299C-A47B-4CFB-BCBD-A5F89B2D5532}"/>
                </a:ext>
              </a:extLst>
            </p:cNvPr>
            <p:cNvGrpSpPr/>
            <p:nvPr/>
          </p:nvGrpSpPr>
          <p:grpSpPr>
            <a:xfrm>
              <a:off x="4808492" y="4446447"/>
              <a:ext cx="1835439" cy="964468"/>
              <a:chOff x="4808492" y="4446447"/>
              <a:chExt cx="1835439" cy="964468"/>
            </a:xfrm>
          </p:grpSpPr>
          <p:sp>
            <p:nvSpPr>
              <p:cNvPr id="6" name="Fluxograma: Terminador 5">
                <a:extLst>
                  <a:ext uri="{FF2B5EF4-FFF2-40B4-BE49-F238E27FC236}">
                    <a16:creationId xmlns:a16="http://schemas.microsoft.com/office/drawing/2014/main" id="{931747B1-E1E5-4DD2-AB26-3EB1DE4212D8}"/>
                  </a:ext>
                </a:extLst>
              </p:cNvPr>
              <p:cNvSpPr/>
              <p:nvPr/>
            </p:nvSpPr>
            <p:spPr>
              <a:xfrm>
                <a:off x="4914900" y="4543424"/>
                <a:ext cx="1622624" cy="86749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D942D5A2-1784-46F2-956B-24BD32AA13E6}"/>
                  </a:ext>
                </a:extLst>
              </p:cNvPr>
              <p:cNvSpPr/>
              <p:nvPr/>
            </p:nvSpPr>
            <p:spPr>
              <a:xfrm>
                <a:off x="4808492" y="4446447"/>
                <a:ext cx="1835439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pt-PT" sz="5400" b="1" cap="none" spc="0" dirty="0">
                    <a:ln w="10160">
                      <a:noFill/>
                      <a:prstDash val="solid"/>
                    </a:ln>
                    <a:solidFill>
                      <a:sysClr val="windowText" lastClr="000000"/>
                    </a:solidFill>
                  </a:rPr>
                  <a:t>Então</a:t>
                </a:r>
              </a:p>
            </p:txBody>
          </p:sp>
        </p:grpSp>
      </p:grpSp>
      <p:pic>
        <p:nvPicPr>
          <p:cNvPr id="7" name="Imagem 6" descr="Uma imagem com desenho, clipart, ilustração&#10;&#10;Descrição gerada automaticamente">
            <a:extLst>
              <a:ext uri="{FF2B5EF4-FFF2-40B4-BE49-F238E27FC236}">
                <a16:creationId xmlns:a16="http://schemas.microsoft.com/office/drawing/2014/main" id="{605A9A17-A106-46A7-9616-859338C2BC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780" y="3565087"/>
            <a:ext cx="3459480" cy="277552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" name="Imagem 2" descr="Uma imagem com desenhos de criança, vaso de flores, desenho, clipart&#10;&#10;Descrição gerada automaticamente">
            <a:extLst>
              <a:ext uri="{FF2B5EF4-FFF2-40B4-BE49-F238E27FC236}">
                <a16:creationId xmlns:a16="http://schemas.microsoft.com/office/drawing/2014/main" id="{04F9B292-E3DA-45DE-8CA4-D559216F66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780" y="152400"/>
            <a:ext cx="3459480" cy="31405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309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</TotalTime>
  <Words>546</Words>
  <Application>Microsoft Office PowerPoint</Application>
  <PresentationFormat>Ecrã Panorâmico</PresentationFormat>
  <Paragraphs>38</Paragraphs>
  <Slides>8</Slides>
  <Notes>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60</cp:revision>
  <dcterms:created xsi:type="dcterms:W3CDTF">2023-12-18T09:39:58Z</dcterms:created>
  <dcterms:modified xsi:type="dcterms:W3CDTF">2024-09-19T12:36:50Z</dcterms:modified>
</cp:coreProperties>
</file>